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E124-2444-425F-A71F-C36F468E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6EE1F-4258-41C8-9C06-046AC42A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C391-785E-4981-B692-7870083E3905}" type="datetimeFigureOut">
              <a:rPr lang="en-NL" smtClean="0"/>
              <a:t>27/04/2019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701F9-0146-4423-BE40-B6ED0BBA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362D9-365B-4524-846F-83AF6BA2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975C-C033-4355-A88D-DD41C42F9EA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33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F82C7-DE64-4835-8287-B6E7738F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D7478-6DC7-4302-8832-C4A3CA941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D6E4-04B0-47F7-B2A8-73B47A665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C391-785E-4981-B692-7870083E3905}" type="datetimeFigureOut">
              <a:rPr lang="en-NL" smtClean="0"/>
              <a:t>27/04/2019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1BCE-DA8E-4BB8-9964-E12D2C963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51F67-2847-4384-95B7-C743BC33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975C-C033-4355-A88D-DD41C42F9EA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190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AD938E-8D30-4A69-AC13-EE48F730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Vino de Pago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CEF1E-95BC-426B-B092-59A8D4D7B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F0998D-5786-4703-87D3-8702390E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Calzadilla Classic 2010</a:t>
            </a:r>
            <a:br>
              <a:rPr lang="nl-NL" sz="2800"/>
            </a:br>
            <a:r>
              <a:rPr lang="nl-NL" sz="2800"/>
              <a:t>Bodega Uribes Madero, Huenca</a:t>
            </a:r>
            <a:br>
              <a:rPr lang="nl-NL" sz="2800"/>
            </a:br>
            <a:r>
              <a:rPr lang="nl-NL" sz="2800"/>
              <a:t>www.pagocalzadilla.com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98F69-3281-4C37-B436-A02257100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3D309-CC29-4643-BD3B-6A355021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2800"/>
            </a:br>
            <a:r>
              <a:rPr lang="nl-NL" sz="2800"/>
              <a:t>Bodega y Viñedos Mustiguillo</a:t>
            </a:r>
            <a:br>
              <a:rPr lang="nl-NL" sz="2800"/>
            </a:br>
            <a:r>
              <a:rPr lang="nl-NL" sz="2800"/>
              <a:t>Finca Terrerazo 2014</a:t>
            </a:r>
            <a:br>
              <a:rPr lang="nl-NL" sz="2800"/>
            </a:br>
            <a:r>
              <a:rPr lang="nl-NL" sz="2800"/>
              <a:t>Vino de Pago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199C-E353-45DE-93B5-6CDCAFE5F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FF2B1-BA42-4CC8-B08C-0A9E9E94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2800"/>
            </a:br>
            <a:r>
              <a:rPr lang="nl-NL" sz="2800"/>
              <a:t>		</a:t>
            </a:r>
            <a:br>
              <a:rPr lang="nl-NL" sz="2800"/>
            </a:br>
            <a:br>
              <a:rPr lang="nl-NL" sz="2800"/>
            </a:br>
            <a:br>
              <a:rPr lang="nl-NL" sz="2800"/>
            </a:br>
            <a:br>
              <a:rPr lang="nl-NL" sz="2800"/>
            </a:br>
            <a:r>
              <a:rPr lang="nl-NL" sz="2800"/>
              <a:t>		</a:t>
            </a:r>
            <a:r>
              <a:rPr lang="nl-NL" sz="2800" b="1"/>
              <a:t>3 de Trésmil</a:t>
            </a:r>
            <a:br>
              <a:rPr lang="nl-NL" sz="2800"/>
            </a:br>
            <a:r>
              <a:rPr lang="nl-NL" sz="2800"/>
              <a:t>	Señiorio de Aylés, Zaragoza.   </a:t>
            </a:r>
            <a:br>
              <a:rPr lang="nl-NL" sz="2800"/>
            </a:br>
            <a:r>
              <a:rPr lang="nl-NL" sz="2800"/>
              <a:t>		DO Pago Aylés</a:t>
            </a:r>
            <a:br>
              <a:rPr lang="nl-NL" sz="2800"/>
            </a:b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BAB57-AEEF-41EC-A5FA-C666A072A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61D21-1AEA-4C61-8C46-EE2B739A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Pago de Cirsus</a:t>
            </a:r>
            <a:br>
              <a:rPr lang="nl-NL" sz="2800"/>
            </a:br>
            <a:r>
              <a:rPr lang="nl-NL" sz="2800"/>
              <a:t>Chardonnay 2016</a:t>
            </a:r>
            <a:br>
              <a:rPr lang="nl-NL" sz="2800"/>
            </a:br>
            <a:r>
              <a:rPr lang="nl-NL" sz="2800"/>
              <a:t>Bodega Pago de Cirsus,Navarra 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BFA3F-707C-4E9E-9B22-6B84086AF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0820F5-AF3C-4CB8-8A7B-D9EE711C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Calzadilla Matelot 2016</a:t>
            </a:r>
            <a:br>
              <a:rPr lang="nl-NL" sz="2800"/>
            </a:br>
            <a:r>
              <a:rPr lang="nl-NL" sz="2800"/>
              <a:t>Bodega Uribes Madero</a:t>
            </a:r>
            <a:br>
              <a:rPr lang="nl-NL" sz="2800"/>
            </a:br>
            <a:r>
              <a:rPr lang="nl-NL" sz="2800"/>
              <a:t>www. pagocalzadilla.com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16672-1937-44E2-8682-4EBB39832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1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C9DBB-0A6D-46BC-9770-1A8487C5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Marqués de Griñon </a:t>
            </a:r>
            <a:br>
              <a:rPr lang="nl-NL" sz="2800"/>
            </a:br>
            <a:r>
              <a:rPr lang="nl-NL" sz="2800"/>
              <a:t>Caliza 2012</a:t>
            </a:r>
            <a:br>
              <a:rPr lang="nl-NL" sz="2800"/>
            </a:br>
            <a:r>
              <a:rPr lang="nl-NL" sz="2800"/>
              <a:t>DO Dominio de Valdepusa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9045C-E91F-425F-A248-799E62CEE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4C13A3-1BB4-4D43-BCD0-71CEEF4E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/>
              <a:t>		Calzadilla Paysan 2014</a:t>
            </a:r>
            <a:br>
              <a:rPr lang="nl-NL" sz="2800"/>
            </a:br>
            <a:r>
              <a:rPr lang="nl-NL" sz="2400"/>
              <a:t>Bodega Uribes Madero,DO Pago de Calzadilla. </a:t>
            </a:r>
            <a:r>
              <a:rPr lang="nl-NL" sz="2800"/>
              <a:t>        www.pagocalzadilla.com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E40F7-57E1-4AB4-8581-D878EBB41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CF44D-ACB5-44D1-B979-7568D2CD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sz="2800"/>
            </a:br>
            <a:r>
              <a:rPr lang="nl-NL" sz="2800"/>
              <a:t>Señiorio de Aylés, Zaragoza</a:t>
            </a:r>
            <a:br>
              <a:rPr lang="nl-NL" sz="2800"/>
            </a:br>
            <a:br>
              <a:rPr lang="nl-NL" sz="2800"/>
            </a:br>
            <a:r>
              <a:rPr lang="nl-NL" sz="2800"/>
              <a:t>Y de Aylés </a:t>
            </a: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1D46D-CF19-40E1-962C-4A8354441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56BFBD-4CDB-43CB-AACD-1818B097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/>
              <a:t>Pago Florentino 2013</a:t>
            </a:r>
            <a:br>
              <a:rPr lang="nl-NL" sz="2800"/>
            </a:br>
            <a:br>
              <a:rPr lang="nl-NL" sz="2800"/>
            </a:br>
            <a:r>
              <a:rPr lang="nl-NL" sz="2800"/>
              <a:t>Bodega Arzuaga Navarro, Ribera del Duero</a:t>
            </a:r>
            <a:br>
              <a:rPr lang="nl-NL" sz="2800"/>
            </a:br>
            <a:endParaRPr lang="nl-NL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6F05B-9AFB-488B-87CA-0FCAA4F28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43E30-FE92-4511-AF56-2E06B7CF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100"/>
              <a:t>Marqués de Griñón Syrah 2014</a:t>
            </a:r>
            <a:br>
              <a:rPr lang="nl-NL" sz="3100"/>
            </a:br>
            <a:br>
              <a:rPr lang="nl-NL" sz="3100"/>
            </a:br>
            <a:r>
              <a:rPr lang="nl-NL" sz="3100"/>
              <a:t>DO Dominio de Valdepusa</a:t>
            </a:r>
            <a:endParaRPr lang="nl-NL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63342-951B-4870-AAAA-0FCD34CF2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2B5B24-EA13-433D-BB1E-6DBAB038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/>
            </a:br>
            <a:r>
              <a:rPr lang="nl-NL" sz="3100"/>
              <a:t>Marqués de Griñón Petit Verdot 2013</a:t>
            </a:r>
            <a:br>
              <a:rPr lang="nl-NL" sz="3100"/>
            </a:br>
            <a:r>
              <a:rPr lang="nl-NL" sz="3100"/>
              <a:t>DO Dominio de Valdepusa </a:t>
            </a:r>
            <a:endParaRPr lang="nl-NL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C65AC-20ED-48F4-AB66-F37639851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Vino de Pago</vt:lpstr>
      <vt:lpstr>Pago de Cirsus Chardonnay 2016 Bodega Pago de Cirsus,Navarra </vt:lpstr>
      <vt:lpstr>Calzadilla Matelot 2016 Bodega Uribes Madero www. pagocalzadilla.com</vt:lpstr>
      <vt:lpstr>Marqués de Griñon  Caliza 2012 DO Dominio de Valdepusa</vt:lpstr>
      <vt:lpstr>  Calzadilla Paysan 2014 Bodega Uribes Madero,DO Pago de Calzadilla.         www.pagocalzadilla.com</vt:lpstr>
      <vt:lpstr> Señiorio de Aylés, Zaragoza  Y de Aylés </vt:lpstr>
      <vt:lpstr>Pago Florentino 2013  Bodega Arzuaga Navarro, Ribera del Duero </vt:lpstr>
      <vt:lpstr>Marqués de Griñón Syrah 2014  DO Dominio de Valdepusa</vt:lpstr>
      <vt:lpstr> Marqués de Griñón Petit Verdot 2013 DO Dominio de Valdepusa </vt:lpstr>
      <vt:lpstr>Calzadilla Classic 2010 Bodega Uribes Madero, Huenca www.pagocalzadilla.com</vt:lpstr>
      <vt:lpstr> Bodega y Viñedos Mustiguillo Finca Terrerazo 2014 Vino de Pago</vt:lpstr>
      <vt:lpstr>         3 de Trésmil  Señiorio de Aylés, Zaragoza.      DO Pago Aylés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Vino de Pago</dc:title>
  <dc:creator>Bastiaan du Pau</dc:creator>
  <cp:lastModifiedBy>Bastiaan du Pau</cp:lastModifiedBy>
  <cp:revision>1</cp:revision>
  <dcterms:created xsi:type="dcterms:W3CDTF">2019-04-27T08:16:11Z</dcterms:created>
  <dcterms:modified xsi:type="dcterms:W3CDTF">2019-04-27T08:16:11Z</dcterms:modified>
</cp:coreProperties>
</file>