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CC01-909C-42D0-9F31-78E1727B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E4118-0273-4679-9563-7DF1AE39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5EE4-22AF-491B-BCC7-6AE56906A239}" type="datetimeFigureOut">
              <a:rPr lang="en-NL" smtClean="0"/>
              <a:t>27/04/2019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2F56-7933-4C84-8BD0-103B7108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45FBA-92BD-4558-9615-1E3A0C00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17B6-9A5E-44E5-A8B9-170A392B4AA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3391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C47A7C-3EDF-4C12-B027-67087AC1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F0306-52D7-4F5E-B9AA-86FFF4447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18CF8-77CD-4498-9D64-9DD34DC92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85EE4-22AF-491B-BCC7-6AE56906A239}" type="datetimeFigureOut">
              <a:rPr lang="en-NL" smtClean="0"/>
              <a:t>27/04/2019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5B2CC-F0DF-4D4D-991D-EEF379874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D1D2C-4E70-4F49-8B69-130E1929A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B17B6-9A5E-44E5-A8B9-170A392B4AA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17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A73397-2A4A-4B40-9A8A-49876E1C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1FE28-3DD8-4B4D-9157-3CF6ECCFC8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5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4B01BB-58B2-4BBE-A2F8-E7E5B558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Charme</a:t>
            </a:r>
            <a:br>
              <a:rPr lang="nl-NL" sz="4400"/>
            </a:br>
            <a:r>
              <a:rPr lang="nl-NL" sz="4400"/>
              <a:t>DOC Douro 2014</a:t>
            </a:r>
            <a:endParaRPr lang="nl-NL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AB920-7D75-4962-9C58-9687C4E35A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6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5A7F91-A1B3-4BFE-9842-199B801E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Tiara branco, DOC Douro 2016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B2EF4-6BF3-4ABE-A0A2-DB3474016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4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3FC7C1-6A79-43DB-AC6E-D60E225F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Redoma branco Reserva </a:t>
            </a:r>
            <a:br>
              <a:rPr lang="en-US" sz="4400"/>
            </a:br>
            <a:r>
              <a:rPr lang="en-US" sz="4400"/>
              <a:t>DOC Douro 2017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CCA7B-2FEB-4F60-B78E-29790CC6B8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8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D26B62-707F-4408-826E-C7EB9CC5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Prellenkirchen 2016</a:t>
            </a:r>
            <a:br>
              <a:rPr lang="en-US" sz="4400"/>
            </a:br>
            <a:r>
              <a:rPr lang="en-US" sz="4400"/>
              <a:t>Muhr-Van der Niepoort, Carnuntum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CD5CF-8931-40A8-92E9-827F0A45EF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7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4D4085-805F-43C4-AB69-FF37BA51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Cuvée Vom Berg 2015</a:t>
            </a:r>
            <a:br>
              <a:rPr lang="en-US" sz="4400"/>
            </a:br>
            <a:r>
              <a:rPr lang="en-US" sz="4400"/>
              <a:t>Muhr- Van der Niepoort</a:t>
            </a:r>
            <a:br>
              <a:rPr lang="en-US" sz="4400"/>
            </a:br>
            <a:r>
              <a:rPr lang="en-US" sz="4400"/>
              <a:t>Carnuntum, Oostenrijk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64F1E-C13D-4794-B2AB-17C002869E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2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C5F842-B044-44D3-9BF7-05FF7316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Quinta de Baixa Poeirinho </a:t>
            </a:r>
            <a:br>
              <a:rPr lang="en-US" sz="4400"/>
            </a:br>
            <a:r>
              <a:rPr lang="en-US" sz="4400"/>
              <a:t>DOC Bairrada 2015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7E360-A422-454F-8241-1F1C3088CE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1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A6D5F0-31BB-4A26-82DC-81F7A354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Conciso Tinto</a:t>
            </a:r>
            <a:br>
              <a:rPr lang="en-US" sz="4400"/>
            </a:br>
            <a:r>
              <a:rPr lang="en-US" sz="4400"/>
              <a:t>DOC Dão 2012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A0B19-F66A-4A0B-A5E0-27EA2BBDF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4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F94135-4906-4420-ACE4-146C9370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Bioma Tinto</a:t>
            </a:r>
            <a:br>
              <a:rPr lang="en-US" sz="4400"/>
            </a:br>
            <a:r>
              <a:rPr lang="en-US" sz="4400"/>
              <a:t>DOC Douro 2015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BD31D-7168-4EB2-A5D2-07B6533118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1EA94B-ADAB-4C14-83F6-ABCA210A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Niepoort Crusted Port</a:t>
            </a:r>
            <a:br>
              <a:rPr lang="en-US" sz="4400"/>
            </a:br>
            <a:r>
              <a:rPr lang="en-US" sz="4400"/>
              <a:t>Bottled in 2014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9B2BE-B0B0-4500-BC5C-84EC9FDB4C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4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Tiara branco, DOC Douro 2016</vt:lpstr>
      <vt:lpstr>Redoma branco Reserva  DOC Douro 2017</vt:lpstr>
      <vt:lpstr>Prellenkirchen 2016 Muhr-Van der Niepoort, Carnuntum</vt:lpstr>
      <vt:lpstr>Cuvée Vom Berg 2015 Muhr- Van der Niepoort Carnuntum, Oostenrijk</vt:lpstr>
      <vt:lpstr>Quinta de Baixa Poeirinho  DOC Bairrada 2015</vt:lpstr>
      <vt:lpstr>Conciso Tinto DOC Dão 2012</vt:lpstr>
      <vt:lpstr>Bioma Tinto DOC Douro 2015</vt:lpstr>
      <vt:lpstr>Niepoort Crusted Port Bottled in 2014</vt:lpstr>
      <vt:lpstr>Charme DOC Douro 2014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Bastiaan du Pau</dc:creator>
  <cp:lastModifiedBy>Bastiaan du Pau</cp:lastModifiedBy>
  <cp:revision>1</cp:revision>
  <dcterms:created xsi:type="dcterms:W3CDTF">2019-04-27T08:05:04Z</dcterms:created>
  <dcterms:modified xsi:type="dcterms:W3CDTF">2019-04-27T08:05:04Z</dcterms:modified>
</cp:coreProperties>
</file>